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A318B-C804-48A7-B9FD-FD3F5196AC63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E042C-32CD-42C9-984E-F93832F4F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56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8C64D56-3E44-467B-ABBA-EA0EF3A50869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5340823-5FA8-45A8-AD74-00D1FFE2FA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7032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64D56-3E44-467B-ABBA-EA0EF3A50869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40823-5FA8-45A8-AD74-00D1FFE2FA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8452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64D56-3E44-467B-ABBA-EA0EF3A50869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40823-5FA8-45A8-AD74-00D1FFE2FA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360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64D56-3E44-467B-ABBA-EA0EF3A50869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40823-5FA8-45A8-AD74-00D1FFE2FA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9584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64D56-3E44-467B-ABBA-EA0EF3A50869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40823-5FA8-45A8-AD74-00D1FFE2FA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085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64D56-3E44-467B-ABBA-EA0EF3A50869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40823-5FA8-45A8-AD74-00D1FFE2FA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97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64D56-3E44-467B-ABBA-EA0EF3A50869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40823-5FA8-45A8-AD74-00D1FFE2FA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771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64D56-3E44-467B-ABBA-EA0EF3A50869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40823-5FA8-45A8-AD74-00D1FFE2FA74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437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64D56-3E44-467B-ABBA-EA0EF3A50869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40823-5FA8-45A8-AD74-00D1FFE2FA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124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64D56-3E44-467B-ABBA-EA0EF3A50869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40823-5FA8-45A8-AD74-00D1FFE2FA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475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64D56-3E44-467B-ABBA-EA0EF3A50869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40823-5FA8-45A8-AD74-00D1FFE2FA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9250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64D56-3E44-467B-ABBA-EA0EF3A50869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40823-5FA8-45A8-AD74-00D1FFE2FA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137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64D56-3E44-467B-ABBA-EA0EF3A50869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40823-5FA8-45A8-AD74-00D1FFE2FA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567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64D56-3E44-467B-ABBA-EA0EF3A50869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40823-5FA8-45A8-AD74-00D1FFE2FA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517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64D56-3E44-467B-ABBA-EA0EF3A50869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40823-5FA8-45A8-AD74-00D1FFE2FA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88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64D56-3E44-467B-ABBA-EA0EF3A50869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40823-5FA8-45A8-AD74-00D1FFE2FA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0819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64D56-3E44-467B-ABBA-EA0EF3A50869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40823-5FA8-45A8-AD74-00D1FFE2FA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988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8C64D56-3E44-467B-ABBA-EA0EF3A50869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5340823-5FA8-45A8-AD74-00D1FFE2FA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3247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77F808-C73F-4538-93D9-DC556E7C0CF5}"/>
              </a:ext>
            </a:extLst>
          </p:cNvPr>
          <p:cNvSpPr/>
          <p:nvPr/>
        </p:nvSpPr>
        <p:spPr>
          <a:xfrm>
            <a:off x="-106768" y="261518"/>
            <a:ext cx="120396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ELL205 PROJECT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BFD8F4-6EF0-46E1-81A7-CA26B2A0E7DB}"/>
              </a:ext>
            </a:extLst>
          </p:cNvPr>
          <p:cNvSpPr/>
          <p:nvPr/>
        </p:nvSpPr>
        <p:spPr>
          <a:xfrm>
            <a:off x="259168" y="2091480"/>
            <a:ext cx="1167366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IMAGE ENCRYPTION AND DECRYPTION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2FFE53-8451-41C7-8D04-1AA37CF98766}"/>
              </a:ext>
            </a:extLst>
          </p:cNvPr>
          <p:cNvSpPr/>
          <p:nvPr/>
        </p:nvSpPr>
        <p:spPr>
          <a:xfrm>
            <a:off x="3757442" y="3290064"/>
            <a:ext cx="4311180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By:</a:t>
            </a:r>
          </a:p>
          <a:p>
            <a:pPr algn="ctr"/>
            <a:endParaRPr lang="en-US" sz="3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indent="-571500" algn="ctr">
              <a:buFont typeface="Wingdings" panose="05000000000000000000" pitchFamily="2" charset="2"/>
              <a:buChar char="Ø"/>
            </a:pPr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ARIN KEDIA</a:t>
            </a:r>
          </a:p>
          <a:p>
            <a:pPr marL="571500" indent="-571500" algn="ctr">
              <a:buFont typeface="Wingdings" panose="05000000000000000000" pitchFamily="2" charset="2"/>
              <a:buChar char="Ø"/>
            </a:pPr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NIKHIL UNAVEKAR</a:t>
            </a:r>
          </a:p>
          <a:p>
            <a:pPr marL="571500" indent="-571500" algn="ctr">
              <a:buFont typeface="Wingdings" panose="05000000000000000000" pitchFamily="2" charset="2"/>
              <a:buChar char="Ø"/>
            </a:pPr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MEHUL KAMBOJ</a:t>
            </a:r>
            <a:endParaRPr lang="en-US" sz="3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1655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363095-2E1D-44BD-AF71-49D9C4A7B086}"/>
              </a:ext>
            </a:extLst>
          </p:cNvPr>
          <p:cNvSpPr/>
          <p:nvPr/>
        </p:nvSpPr>
        <p:spPr>
          <a:xfrm>
            <a:off x="2368542" y="0"/>
            <a:ext cx="74549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Encryption &amp; Decryption: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F33380-34B6-48CD-AE22-38D2BA49459C}"/>
              </a:ext>
            </a:extLst>
          </p:cNvPr>
          <p:cNvSpPr txBox="1"/>
          <p:nvPr/>
        </p:nvSpPr>
        <p:spPr>
          <a:xfrm>
            <a:off x="215153" y="1225689"/>
            <a:ext cx="11887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ENCRYPT(IMAGE) :-</a:t>
            </a:r>
          </a:p>
          <a:p>
            <a:r>
              <a:rPr lang="en-IN" sz="2000" dirty="0"/>
              <a:t>	WE STORE THE IMAGE AS A PIXEL_ARRAY.</a:t>
            </a:r>
          </a:p>
          <a:p>
            <a:r>
              <a:rPr lang="en-IN" sz="2000" dirty="0"/>
              <a:t>	WE APPLY DISCRETE FOURIER TRANSFORM ON EACH ROW OF PIXEL_ARRAY.</a:t>
            </a:r>
          </a:p>
          <a:p>
            <a:r>
              <a:rPr lang="en-IN" sz="2000" dirty="0"/>
              <a:t>	WE MUTATE THE ARRAY WITH RESPECT TO THE KEY ACCORDING TO THE ALGORITHM WE USE.</a:t>
            </a:r>
          </a:p>
          <a:p>
            <a:r>
              <a:rPr lang="en-IN" sz="2000" dirty="0"/>
              <a:t>	FURTHERMORE INVERSE FOURIER TRANSFORM IS APPLIED TO THE RESULTING ARRAY.</a:t>
            </a:r>
          </a:p>
          <a:p>
            <a:r>
              <a:rPr lang="en-IN" sz="2000" dirty="0"/>
              <a:t>	WE TAKE THE TRANSPOSE OF THE RESULTING ARRAY.</a:t>
            </a:r>
          </a:p>
          <a:p>
            <a:r>
              <a:rPr lang="en-IN" sz="2000" dirty="0"/>
              <a:t>	FURTHER REPEAT THE ABOVE PROCESS.</a:t>
            </a:r>
          </a:p>
          <a:p>
            <a:r>
              <a:rPr lang="en-IN" sz="2000" dirty="0"/>
              <a:t>	STORE THE RESULTING ARRAY AS AN IMAGE WITH NAME ENCRYPT.JPEG</a:t>
            </a:r>
          </a:p>
          <a:p>
            <a:endParaRPr lang="en-IN" sz="2000" dirty="0"/>
          </a:p>
          <a:p>
            <a:r>
              <a:rPr lang="en-IN" sz="2000" dirty="0"/>
              <a:t>DECRYPT(ENCRYPTED IMAGE) :-</a:t>
            </a:r>
          </a:p>
          <a:p>
            <a:r>
              <a:rPr lang="en-IN" sz="2000" dirty="0"/>
              <a:t>	WE STORE THE ENCRYPTED IMAGE AS A PIXEL_ARRAY.</a:t>
            </a:r>
          </a:p>
          <a:p>
            <a:r>
              <a:rPr lang="en-IN" sz="2000" dirty="0"/>
              <a:t>	WE APPLY DISCRETE FOURIER TRANSFORM ON EACH ROW OF PIXEL_ARRAY.</a:t>
            </a:r>
          </a:p>
          <a:p>
            <a:r>
              <a:rPr lang="en-IN" sz="2000" dirty="0"/>
              <a:t>	WE MUTATE THE ARRAY WITH RESPECT TO THE INVERSE OF THE KEY ACCORDING TO THE ALGORITHM WE USE.</a:t>
            </a:r>
          </a:p>
          <a:p>
            <a:r>
              <a:rPr lang="en-IN" sz="2000" dirty="0"/>
              <a:t>	FURTHERMORE INVERSE FOURIER TRANSFORM IS APPLIED TO THE RESULTING ARRAY.</a:t>
            </a:r>
          </a:p>
          <a:p>
            <a:r>
              <a:rPr lang="en-IN" sz="2000" dirty="0"/>
              <a:t>	WE TAKE THE TRANSPOSE OF THE RESULTING ARRAY.</a:t>
            </a:r>
          </a:p>
          <a:p>
            <a:r>
              <a:rPr lang="en-IN" sz="2000" dirty="0"/>
              <a:t>	FURTHER REPEAT THE ABOVE PROCESS.</a:t>
            </a:r>
          </a:p>
          <a:p>
            <a:r>
              <a:rPr lang="en-IN" sz="2000" dirty="0"/>
              <a:t>	STORE THE RESULTING ARRAY AS AN IMAGE WITH NAME DECRYPT.JPEG</a:t>
            </a:r>
          </a:p>
        </p:txBody>
      </p:sp>
    </p:spTree>
    <p:extLst>
      <p:ext uri="{BB962C8B-B14F-4D97-AF65-F5344CB8AC3E}">
        <p14:creationId xmlns:p14="http://schemas.microsoft.com/office/powerpoint/2010/main" val="1781670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C13F24-F5A3-47F5-9801-DC983CF2DE87}"/>
              </a:ext>
            </a:extLst>
          </p:cNvPr>
          <p:cNvSpPr txBox="1"/>
          <p:nvPr/>
        </p:nvSpPr>
        <p:spPr>
          <a:xfrm>
            <a:off x="421342" y="1497071"/>
            <a:ext cx="11600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 key is a pair of Naturals(r1,r2).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Inverse of the key(r1,r2) is (-r2,-r1).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525232-C7D1-4F45-95B9-C8A3DD538853}"/>
              </a:ext>
            </a:extLst>
          </p:cNvPr>
          <p:cNvSpPr/>
          <p:nvPr/>
        </p:nvSpPr>
        <p:spPr>
          <a:xfrm>
            <a:off x="421342" y="259976"/>
            <a:ext cx="39210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INFO ON KEY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861E31-106C-4ECE-89F8-75CC1478226F}"/>
              </a:ext>
            </a:extLst>
          </p:cNvPr>
          <p:cNvSpPr/>
          <p:nvPr/>
        </p:nvSpPr>
        <p:spPr>
          <a:xfrm>
            <a:off x="421342" y="2345754"/>
            <a:ext cx="25783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MUTATE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651A14-A92C-496B-B363-9926B59F4D8B}"/>
                  </a:ext>
                </a:extLst>
              </p:cNvPr>
              <p:cNvSpPr txBox="1"/>
              <p:nvPr/>
            </p:nvSpPr>
            <p:spPr>
              <a:xfrm>
                <a:off x="421342" y="3286770"/>
                <a:ext cx="11358282" cy="1211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WHILE MUTATING THE ARRAY WE DO :-</a:t>
                </a:r>
              </a:p>
              <a:p>
                <a:endParaRPr lang="en-I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/>
                  <a:t>We take each row of the array and we apply </a:t>
                </a:r>
                <a:r>
                  <a:rPr lang="en-IN" dirty="0" err="1"/>
                  <a:t>multr</a:t>
                </a:r>
                <a:r>
                  <a:rPr lang="en-IN" dirty="0"/>
                  <a:t> of the row and a complex number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𝑠𝑖𝑧𝑒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𝑟𝑜𝑤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IN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/>
                  <a:t>Here o is the order by which we mutate and i the index of the row.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651A14-A92C-496B-B363-9926B59F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42" y="3286770"/>
                <a:ext cx="11358282" cy="1211807"/>
              </a:xfrm>
              <a:prstGeom prst="rect">
                <a:avLst/>
              </a:prstGeom>
              <a:blipFill>
                <a:blip r:embed="rId2"/>
                <a:stretch>
                  <a:fillRect l="-429" t="-2513" b="-70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40613A6-48F2-43B0-8F9E-F5B7DC581781}"/>
              </a:ext>
            </a:extLst>
          </p:cNvPr>
          <p:cNvSpPr/>
          <p:nvPr/>
        </p:nvSpPr>
        <p:spPr>
          <a:xfrm>
            <a:off x="421342" y="4503743"/>
            <a:ext cx="22178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MULTR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1532C0-3CC1-4508-BA6F-BA6B9EDB5BDD}"/>
                  </a:ext>
                </a:extLst>
              </p:cNvPr>
              <p:cNvSpPr txBox="1"/>
              <p:nvPr/>
            </p:nvSpPr>
            <p:spPr>
              <a:xfrm>
                <a:off x="322729" y="5593191"/>
                <a:ext cx="10614211" cy="655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/>
                  <a:t>For each element of the array on  which the </a:t>
                </a:r>
                <a:r>
                  <a:rPr lang="en-IN" dirty="0" err="1"/>
                  <a:t>multr</a:t>
                </a:r>
                <a:r>
                  <a:rPr lang="en-IN" dirty="0"/>
                  <a:t> is applied, let the index of that element be </a:t>
                </a:r>
                <a:r>
                  <a:rPr lang="en-IN" dirty="0" err="1"/>
                  <a:t>i</a:t>
                </a:r>
                <a:r>
                  <a:rPr lang="en-IN" dirty="0"/>
                  <a:t>. We multiply the element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/>
                  <a:t> and the element at the index </a:t>
                </a:r>
                <a:r>
                  <a:rPr lang="en-IN" i="1" dirty="0"/>
                  <a:t>n-</a:t>
                </a:r>
                <a:r>
                  <a:rPr lang="en-IN" i="1" dirty="0" err="1"/>
                  <a:t>i</a:t>
                </a:r>
                <a:r>
                  <a:rPr lang="en-IN" i="1" dirty="0"/>
                  <a:t> </a:t>
                </a:r>
                <a:r>
                  <a:rPr lang="en-IN" dirty="0"/>
                  <a:t>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/>
                  <a:t>. Here n is the size of  the array. </a:t>
                </a:r>
                <a:endParaRPr lang="en-IN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1532C0-3CC1-4508-BA6F-BA6B9EDB5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29" y="5593191"/>
                <a:ext cx="10614211" cy="655244"/>
              </a:xfrm>
              <a:prstGeom prst="rect">
                <a:avLst/>
              </a:prstGeom>
              <a:blipFill>
                <a:blip r:embed="rId3"/>
                <a:stretch>
                  <a:fillRect l="-402" t="-5607" b="-149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413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79F844-1730-4997-878A-78D3DDBD6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849" y="1165833"/>
            <a:ext cx="3036217" cy="43384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A9823A-B7F1-47D6-B5C0-D88F85823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" y="1165833"/>
            <a:ext cx="3036218" cy="43384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BF7753-6A89-44A3-9D60-A0CD54875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673" y="1990165"/>
            <a:ext cx="4111945" cy="287767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6E517D6F-2954-4F4C-9C1A-359817EA8029}"/>
              </a:ext>
            </a:extLst>
          </p:cNvPr>
          <p:cNvSpPr/>
          <p:nvPr/>
        </p:nvSpPr>
        <p:spPr>
          <a:xfrm>
            <a:off x="3316820" y="3128682"/>
            <a:ext cx="663509" cy="600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4670E0E-1EE7-4659-97DF-8F0D3387DF3A}"/>
              </a:ext>
            </a:extLst>
          </p:cNvPr>
          <p:cNvSpPr/>
          <p:nvPr/>
        </p:nvSpPr>
        <p:spPr>
          <a:xfrm>
            <a:off x="8272479" y="3128682"/>
            <a:ext cx="663509" cy="600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A47B25-1C20-4E66-A718-1EA6FB4974C3}"/>
              </a:ext>
            </a:extLst>
          </p:cNvPr>
          <p:cNvSpPr txBox="1"/>
          <p:nvPr/>
        </p:nvSpPr>
        <p:spPr>
          <a:xfrm>
            <a:off x="2220728" y="407441"/>
            <a:ext cx="74961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EXAMPLE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271960-D93F-481B-A08B-26C2507DCE12}"/>
              </a:ext>
            </a:extLst>
          </p:cNvPr>
          <p:cNvSpPr/>
          <p:nvPr/>
        </p:nvSpPr>
        <p:spPr>
          <a:xfrm>
            <a:off x="680641" y="5427743"/>
            <a:ext cx="2199641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(56,69)</a:t>
            </a:r>
          </a:p>
          <a:p>
            <a:pPr algn="ctr"/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ENCRYPTION KEY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0C3DF0-35D8-46D7-AD97-71228C480B74}"/>
              </a:ext>
            </a:extLst>
          </p:cNvPr>
          <p:cNvSpPr/>
          <p:nvPr/>
        </p:nvSpPr>
        <p:spPr>
          <a:xfrm>
            <a:off x="9442136" y="5427743"/>
            <a:ext cx="2199641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(56,69)</a:t>
            </a:r>
          </a:p>
          <a:p>
            <a:pPr algn="ctr"/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DECRYPTION KEY</a:t>
            </a:r>
          </a:p>
        </p:txBody>
      </p:sp>
    </p:spTree>
    <p:extLst>
      <p:ext uri="{BB962C8B-B14F-4D97-AF65-F5344CB8AC3E}">
        <p14:creationId xmlns:p14="http://schemas.microsoft.com/office/powerpoint/2010/main" val="2594808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5AD71-1050-419E-84DE-E199E7C83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1" y="1909483"/>
            <a:ext cx="3471664" cy="2532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9BA4DB-807B-46F6-BB08-1FE23C660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05" y="1326777"/>
            <a:ext cx="2474097" cy="3863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FE4D2-E4B2-442E-8C6D-9C56E9B4E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755" y="1814452"/>
            <a:ext cx="3695274" cy="262779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65DF45A-1BF9-4E94-A4D3-F3E0E24BC677}"/>
              </a:ext>
            </a:extLst>
          </p:cNvPr>
          <p:cNvSpPr/>
          <p:nvPr/>
        </p:nvSpPr>
        <p:spPr>
          <a:xfrm>
            <a:off x="3845965" y="2828364"/>
            <a:ext cx="663509" cy="60063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5D1C163-FD31-407F-9312-9711594BD2BF}"/>
              </a:ext>
            </a:extLst>
          </p:cNvPr>
          <p:cNvSpPr/>
          <p:nvPr/>
        </p:nvSpPr>
        <p:spPr>
          <a:xfrm>
            <a:off x="7472108" y="2828364"/>
            <a:ext cx="663509" cy="60063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77B05-AF1D-4735-B7BF-862857CC0B5B}"/>
              </a:ext>
            </a:extLst>
          </p:cNvPr>
          <p:cNvSpPr txBox="1"/>
          <p:nvPr/>
        </p:nvSpPr>
        <p:spPr>
          <a:xfrm>
            <a:off x="2220728" y="407441"/>
            <a:ext cx="74961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EXAMPLE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3E2929-2573-4054-BC62-72087BBEB2D0}"/>
              </a:ext>
            </a:extLst>
          </p:cNvPr>
          <p:cNvSpPr/>
          <p:nvPr/>
        </p:nvSpPr>
        <p:spPr>
          <a:xfrm>
            <a:off x="886829" y="4818143"/>
            <a:ext cx="2199641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(56,69)</a:t>
            </a:r>
          </a:p>
          <a:p>
            <a:pPr algn="ctr"/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ENCRYPTION KEY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C2E405-7951-4C25-986B-D048E2C3CC21}"/>
              </a:ext>
            </a:extLst>
          </p:cNvPr>
          <p:cNvSpPr/>
          <p:nvPr/>
        </p:nvSpPr>
        <p:spPr>
          <a:xfrm>
            <a:off x="9442136" y="4818143"/>
            <a:ext cx="2199641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(56,69)</a:t>
            </a:r>
          </a:p>
          <a:p>
            <a:pPr algn="ctr"/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DECRYPTION KEY</a:t>
            </a:r>
          </a:p>
        </p:txBody>
      </p:sp>
    </p:spTree>
    <p:extLst>
      <p:ext uri="{BB962C8B-B14F-4D97-AF65-F5344CB8AC3E}">
        <p14:creationId xmlns:p14="http://schemas.microsoft.com/office/powerpoint/2010/main" val="2092014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21EEB8-DF31-4127-906F-7DB51ADFA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650" y="2017058"/>
            <a:ext cx="3717539" cy="2474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96FDBD-7121-4C71-9A54-0FA54CEC2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11" y="2017058"/>
            <a:ext cx="3808307" cy="2535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A60F86-76EA-47F6-8F6A-AC7FA0B3C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191" y="1490942"/>
            <a:ext cx="2580385" cy="387611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AD836CE-0F05-47F7-9754-B82D0008C041}"/>
              </a:ext>
            </a:extLst>
          </p:cNvPr>
          <p:cNvSpPr/>
          <p:nvPr/>
        </p:nvSpPr>
        <p:spPr>
          <a:xfrm>
            <a:off x="4110900" y="2954149"/>
            <a:ext cx="663509" cy="60063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2A47F51-3155-44C3-B7A4-613CC80994EF}"/>
              </a:ext>
            </a:extLst>
          </p:cNvPr>
          <p:cNvSpPr/>
          <p:nvPr/>
        </p:nvSpPr>
        <p:spPr>
          <a:xfrm>
            <a:off x="7508358" y="2984362"/>
            <a:ext cx="663509" cy="60063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AC8B3-FE30-40FC-A25C-11B779D32DF1}"/>
              </a:ext>
            </a:extLst>
          </p:cNvPr>
          <p:cNvSpPr txBox="1"/>
          <p:nvPr/>
        </p:nvSpPr>
        <p:spPr>
          <a:xfrm>
            <a:off x="2220728" y="407441"/>
            <a:ext cx="74961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B9774E-7AF7-4276-8DAF-21669C1137C3}"/>
              </a:ext>
            </a:extLst>
          </p:cNvPr>
          <p:cNvSpPr/>
          <p:nvPr/>
        </p:nvSpPr>
        <p:spPr>
          <a:xfrm>
            <a:off x="886829" y="4818143"/>
            <a:ext cx="2199641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(56,69)</a:t>
            </a:r>
          </a:p>
          <a:p>
            <a:pPr algn="ctr"/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ENCRYPTION KEY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AE42F1-BE45-4178-BB40-209852AC946E}"/>
              </a:ext>
            </a:extLst>
          </p:cNvPr>
          <p:cNvSpPr/>
          <p:nvPr/>
        </p:nvSpPr>
        <p:spPr>
          <a:xfrm>
            <a:off x="9397313" y="4818143"/>
            <a:ext cx="2199641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(56,69)</a:t>
            </a:r>
          </a:p>
          <a:p>
            <a:pPr algn="ctr"/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DECRYPTION KEY</a:t>
            </a:r>
          </a:p>
        </p:txBody>
      </p:sp>
    </p:spTree>
    <p:extLst>
      <p:ext uri="{BB962C8B-B14F-4D97-AF65-F5344CB8AC3E}">
        <p14:creationId xmlns:p14="http://schemas.microsoft.com/office/powerpoint/2010/main" val="2520355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4733A2-CA0C-46DF-9828-7E06508DE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434" y="2242435"/>
            <a:ext cx="3566171" cy="237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3590A-C2F8-45BD-B75F-ABC772F3F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34" y="2242436"/>
            <a:ext cx="3566172" cy="2373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D4318D-DB4E-42AF-8F44-4342340D5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325" y="1783997"/>
            <a:ext cx="2189349" cy="329000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09D4F3E-F69C-45A7-9771-B2C4D11953C1}"/>
              </a:ext>
            </a:extLst>
          </p:cNvPr>
          <p:cNvSpPr/>
          <p:nvPr/>
        </p:nvSpPr>
        <p:spPr>
          <a:xfrm>
            <a:off x="4175691" y="3128682"/>
            <a:ext cx="663509" cy="60063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EB22A1F-FB4E-41EA-B495-A612FA62D951}"/>
              </a:ext>
            </a:extLst>
          </p:cNvPr>
          <p:cNvSpPr/>
          <p:nvPr/>
        </p:nvSpPr>
        <p:spPr>
          <a:xfrm>
            <a:off x="7352799" y="3128682"/>
            <a:ext cx="663509" cy="60063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7B71CC-E3C6-4D52-8DF5-D4B238E86819}"/>
              </a:ext>
            </a:extLst>
          </p:cNvPr>
          <p:cNvSpPr txBox="1"/>
          <p:nvPr/>
        </p:nvSpPr>
        <p:spPr>
          <a:xfrm>
            <a:off x="2220728" y="407441"/>
            <a:ext cx="74961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EXAMPLE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79724-975C-4106-886D-9D71C8FF82B0}"/>
              </a:ext>
            </a:extLst>
          </p:cNvPr>
          <p:cNvSpPr/>
          <p:nvPr/>
        </p:nvSpPr>
        <p:spPr>
          <a:xfrm>
            <a:off x="886829" y="4818143"/>
            <a:ext cx="2199641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(56,69)</a:t>
            </a:r>
          </a:p>
          <a:p>
            <a:pPr algn="ctr"/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ENCRYPTION KEY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12861B-4EDE-4A94-9D5E-0CDBDBBE691A}"/>
              </a:ext>
            </a:extLst>
          </p:cNvPr>
          <p:cNvSpPr/>
          <p:nvPr/>
        </p:nvSpPr>
        <p:spPr>
          <a:xfrm>
            <a:off x="9442136" y="4818143"/>
            <a:ext cx="2199641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(56,69)</a:t>
            </a:r>
          </a:p>
          <a:p>
            <a:pPr algn="ctr"/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DECRYPTION KEY</a:t>
            </a:r>
          </a:p>
        </p:txBody>
      </p:sp>
    </p:spTree>
    <p:extLst>
      <p:ext uri="{BB962C8B-B14F-4D97-AF65-F5344CB8AC3E}">
        <p14:creationId xmlns:p14="http://schemas.microsoft.com/office/powerpoint/2010/main" val="2050224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71E97-6B90-4D03-8BD1-0A80A5666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01" y="2281518"/>
            <a:ext cx="3583498" cy="2294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D97DB-F744-4E85-870B-F3694DB4E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01" y="2281518"/>
            <a:ext cx="3583498" cy="2294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9A7388-75DD-47B4-B5C8-36DFB8AF9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561" y="1716740"/>
            <a:ext cx="2577811" cy="402515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CF036C6-D3F6-4F82-A758-E8B63F5D48F9}"/>
              </a:ext>
            </a:extLst>
          </p:cNvPr>
          <p:cNvSpPr/>
          <p:nvPr/>
        </p:nvSpPr>
        <p:spPr>
          <a:xfrm>
            <a:off x="3897400" y="3128681"/>
            <a:ext cx="663509" cy="60063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8153F23-0F63-4A41-8F85-CA82756D47FB}"/>
              </a:ext>
            </a:extLst>
          </p:cNvPr>
          <p:cNvSpPr/>
          <p:nvPr/>
        </p:nvSpPr>
        <p:spPr>
          <a:xfrm>
            <a:off x="7534232" y="3128681"/>
            <a:ext cx="663509" cy="60063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82874B-F0A7-46EE-BAC4-268B7220FAB4}"/>
              </a:ext>
            </a:extLst>
          </p:cNvPr>
          <p:cNvSpPr txBox="1"/>
          <p:nvPr/>
        </p:nvSpPr>
        <p:spPr>
          <a:xfrm>
            <a:off x="2220728" y="407441"/>
            <a:ext cx="74961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WHEN DECRYPTED WITH WRONG KEY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477C83-0F0C-4E35-9AFA-CFBF278093F9}"/>
              </a:ext>
            </a:extLst>
          </p:cNvPr>
          <p:cNvSpPr/>
          <p:nvPr/>
        </p:nvSpPr>
        <p:spPr>
          <a:xfrm>
            <a:off x="886829" y="4818143"/>
            <a:ext cx="2199641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(56,69)</a:t>
            </a:r>
          </a:p>
          <a:p>
            <a:pPr algn="ctr"/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ENCRYPTION KEY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E9E2D4-2E31-49E8-B730-170F836AF804}"/>
              </a:ext>
            </a:extLst>
          </p:cNvPr>
          <p:cNvSpPr/>
          <p:nvPr/>
        </p:nvSpPr>
        <p:spPr>
          <a:xfrm>
            <a:off x="8733922" y="4818143"/>
            <a:ext cx="2942858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(56,60)</a:t>
            </a:r>
          </a:p>
          <a:p>
            <a:pPr algn="ctr"/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WRONG DECRYPTION KEY</a:t>
            </a:r>
          </a:p>
        </p:txBody>
      </p:sp>
    </p:spTree>
    <p:extLst>
      <p:ext uri="{BB962C8B-B14F-4D97-AF65-F5344CB8AC3E}">
        <p14:creationId xmlns:p14="http://schemas.microsoft.com/office/powerpoint/2010/main" val="1424912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215DAF-88EE-42EA-A069-69ECABA5A48F}"/>
              </a:ext>
            </a:extLst>
          </p:cNvPr>
          <p:cNvSpPr/>
          <p:nvPr/>
        </p:nvSpPr>
        <p:spPr>
          <a:xfrm>
            <a:off x="2335675" y="2312911"/>
            <a:ext cx="7520649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31857855"/>
      </p:ext>
    </p:extLst>
  </p:cSld>
  <p:clrMapOvr>
    <a:masterClrMapping/>
  </p:clrMapOvr>
  <p:transition spd="slow">
    <p:randomBar dir="vert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74</TotalTime>
  <Words>386</Words>
  <Application>Microsoft Office PowerPoint</Application>
  <PresentationFormat>Widescreen</PresentationFormat>
  <Paragraphs>61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Wingdings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Nikhil Unavekar</dc:creator>
  <cp:lastModifiedBy>Nikhil Unavekar</cp:lastModifiedBy>
  <cp:revision>1</cp:revision>
  <dcterms:created xsi:type="dcterms:W3CDTF">2022-04-01T15:54:53Z</dcterms:created>
  <dcterms:modified xsi:type="dcterms:W3CDTF">2022-04-01T17:09:16Z</dcterms:modified>
</cp:coreProperties>
</file>